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4" r:id="rId3"/>
    <p:sldId id="265" r:id="rId4"/>
    <p:sldId id="277" r:id="rId5"/>
    <p:sldId id="269" r:id="rId6"/>
    <p:sldId id="270" r:id="rId7"/>
    <p:sldId id="271" r:id="rId8"/>
    <p:sldId id="272" r:id="rId9"/>
    <p:sldId id="280" r:id="rId10"/>
    <p:sldId id="274" r:id="rId11"/>
    <p:sldId id="275" r:id="rId12"/>
    <p:sldId id="276" r:id="rId13"/>
    <p:sldId id="27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215"/>
    <a:srgbClr val="40404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5246DC-DC7E-DE2A-D8A2-C2D3C233B0CB}" v="4" dt="2025-04-10T01:20:47.871"/>
    <p1510:client id="{B19BF393-E6B5-7603-C847-B3BADA183CF4}" v="17" dt="2025-04-10T01:09:10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6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4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9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4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9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1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6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1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1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1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0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6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flipH="1">
            <a:off x="3259088" y="1631496"/>
            <a:ext cx="6158449" cy="3240991"/>
            <a:chOff x="2927493" y="1631496"/>
            <a:chExt cx="6158449" cy="3240991"/>
          </a:xfrm>
        </p:grpSpPr>
        <p:sp>
          <p:nvSpPr>
            <p:cNvPr id="5" name="한쪽 모서리는 잘리고 다른 쪽 모서리는 둥근 사각형 4"/>
            <p:cNvSpPr/>
            <p:nvPr/>
          </p:nvSpPr>
          <p:spPr>
            <a:xfrm flipH="1">
              <a:off x="3181349" y="1631497"/>
              <a:ext cx="3943349" cy="2971800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 flipH="1">
              <a:off x="5289244" y="1631496"/>
              <a:ext cx="3796697" cy="3183842"/>
            </a:xfrm>
            <a:prstGeom prst="roundRect">
              <a:avLst>
                <a:gd name="adj" fmla="val 100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 rot="18900000">
              <a:off x="2927493" y="2243647"/>
              <a:ext cx="2241442" cy="5074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flipH="1">
              <a:off x="3181348" y="4037317"/>
              <a:ext cx="5904594" cy="835170"/>
            </a:xfrm>
            <a:prstGeom prst="roundRect">
              <a:avLst>
                <a:gd name="adj" fmla="val 339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893773" y="2057920"/>
            <a:ext cx="463522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400" i="1" kern="0" dirty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	   </a:t>
            </a:r>
            <a:r>
              <a:rPr lang="en-US" altLang="ko-KR" sz="4400" kern="0" dirty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</a:t>
            </a:r>
            <a:r>
              <a:rPr lang="ko-KR" altLang="en-US" sz="4400" kern="0" dirty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</a:t>
            </a:r>
            <a:endParaRPr lang="en-US" altLang="ko-KR" sz="4400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latinLnBrk="0">
              <a:defRPr/>
            </a:pPr>
            <a:r>
              <a:rPr lang="ko-KR" altLang="en-US" sz="4400" i="1" kern="0" dirty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자율주행로봇 구현 프로젝트</a:t>
            </a:r>
            <a:endParaRPr lang="en-US" altLang="ko-KR" sz="4400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 flipH="1">
            <a:off x="6718026" y="1631495"/>
            <a:ext cx="3157579" cy="1788414"/>
            <a:chOff x="2469423" y="1631495"/>
            <a:chExt cx="3157579" cy="1788414"/>
          </a:xfrm>
        </p:grpSpPr>
        <p:sp>
          <p:nvSpPr>
            <p:cNvPr id="3" name="타원 2"/>
            <p:cNvSpPr/>
            <p:nvPr/>
          </p:nvSpPr>
          <p:spPr>
            <a:xfrm rot="18900000">
              <a:off x="2469423" y="1836850"/>
              <a:ext cx="3157579" cy="1583059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3225737" y="1631495"/>
              <a:ext cx="1328739" cy="1328739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15406B-87A3-2B5D-29D1-66A634F657E5}"/>
              </a:ext>
            </a:extLst>
          </p:cNvPr>
          <p:cNvSpPr txBox="1"/>
          <p:nvPr/>
        </p:nvSpPr>
        <p:spPr>
          <a:xfrm>
            <a:off x="10046821" y="5360168"/>
            <a:ext cx="1697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이은정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신동현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최상후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김병록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정하윤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이병훈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20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D58F0-269B-9DA0-47FA-4DAD5D25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0A3BD69-D221-62D0-008A-D5DB519D529A}"/>
              </a:ext>
            </a:extLst>
          </p:cNvPr>
          <p:cNvGrpSpPr/>
          <p:nvPr/>
        </p:nvGrpSpPr>
        <p:grpSpPr>
          <a:xfrm>
            <a:off x="122374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6BF2B75D-8A03-F1CD-E18D-E35AF119AFD2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9B15E9C7-4780-64A8-ED97-B6C55CADF5DE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시연 및 결과 분석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문제점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A6A5B0-CFE3-2953-3D19-2FF6514BC436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E55ECCC-592E-1898-F398-00A0748C8185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AAE0D127-F49A-4175-3178-F311B2078D72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C538EF84-D9F4-C180-5064-11212E3C84C1}"/>
              </a:ext>
            </a:extLst>
          </p:cNvPr>
          <p:cNvSpPr/>
          <p:nvPr/>
        </p:nvSpPr>
        <p:spPr>
          <a:xfrm>
            <a:off x="1209959" y="1341520"/>
            <a:ext cx="9772081" cy="4579262"/>
          </a:xfrm>
          <a:prstGeom prst="round2DiagRect">
            <a:avLst>
              <a:gd name="adj1" fmla="val 7792"/>
              <a:gd name="adj2" fmla="val 607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F1B1D475-D9F4-EE89-EB0A-F1DAC4558D06}"/>
              </a:ext>
            </a:extLst>
          </p:cNvPr>
          <p:cNvSpPr/>
          <p:nvPr/>
        </p:nvSpPr>
        <p:spPr>
          <a:xfrm flipH="1">
            <a:off x="10593508" y="5532250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CE0251-0B00-8BF7-9E8C-3CEEF6AD0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64" y="2186421"/>
            <a:ext cx="3187568" cy="1793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B072A0-B537-3044-4664-3422184E7D54}"/>
              </a:ext>
            </a:extLst>
          </p:cNvPr>
          <p:cNvSpPr txBox="1"/>
          <p:nvPr/>
        </p:nvSpPr>
        <p:spPr>
          <a:xfrm>
            <a:off x="2752436" y="4174835"/>
            <a:ext cx="270390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불안정한 통신</a:t>
            </a:r>
          </a:p>
        </p:txBody>
      </p:sp>
      <p:pic>
        <p:nvPicPr>
          <p:cNvPr id="3076" name="Picture 4" descr="어떻게 와이파이 신호를 세게 할 수 있을까요? ㅣ 궁금할 땐, 아하!">
            <a:extLst>
              <a:ext uri="{FF2B5EF4-FFF2-40B4-BE49-F238E27FC236}">
                <a16:creationId xmlns:a16="http://schemas.microsoft.com/office/drawing/2014/main" id="{A51EA4B0-1AFC-DB12-3C42-D0495F717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20"/>
          <a:stretch/>
        </p:blipFill>
        <p:spPr bwMode="auto">
          <a:xfrm>
            <a:off x="3075997" y="2186421"/>
            <a:ext cx="113578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748986-98AA-A76D-1A69-656569D74C69}"/>
              </a:ext>
            </a:extLst>
          </p:cNvPr>
          <p:cNvSpPr txBox="1"/>
          <p:nvPr/>
        </p:nvSpPr>
        <p:spPr>
          <a:xfrm>
            <a:off x="6864974" y="4179388"/>
            <a:ext cx="318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 인식한 물체 재인식</a:t>
            </a:r>
          </a:p>
        </p:txBody>
      </p:sp>
    </p:spTree>
    <p:extLst>
      <p:ext uri="{BB962C8B-B14F-4D97-AF65-F5344CB8AC3E}">
        <p14:creationId xmlns:p14="http://schemas.microsoft.com/office/powerpoint/2010/main" val="426172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CE78A-0BDD-6757-8844-199717B7F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E123EA0-D5A0-C2B8-0F93-E0973A035765}"/>
              </a:ext>
            </a:extLst>
          </p:cNvPr>
          <p:cNvGrpSpPr/>
          <p:nvPr/>
        </p:nvGrpSpPr>
        <p:grpSpPr>
          <a:xfrm>
            <a:off x="122374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30230462-BD12-FC94-10F3-1584771B00BC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00EAA5BC-28B1-2E3A-DE85-74446AC53398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시연 및 결과 분석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해결 방안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229431-58F6-6DA8-23D2-D54F768962FE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B12A296-1DF5-4D42-F305-305C9CED2E70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2BB580B4-4356-F149-9280-3F99E0B3EEEB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6C1AE5BF-E13D-A7BA-A0BF-F22AFD4D5D2E}"/>
              </a:ext>
            </a:extLst>
          </p:cNvPr>
          <p:cNvSpPr/>
          <p:nvPr/>
        </p:nvSpPr>
        <p:spPr>
          <a:xfrm>
            <a:off x="1209959" y="1341520"/>
            <a:ext cx="9772081" cy="4579262"/>
          </a:xfrm>
          <a:prstGeom prst="round2DiagRect">
            <a:avLst>
              <a:gd name="adj1" fmla="val 7792"/>
              <a:gd name="adj2" fmla="val 607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D3676286-7249-C032-CF1C-9AAF7C1D7F6C}"/>
              </a:ext>
            </a:extLst>
          </p:cNvPr>
          <p:cNvSpPr/>
          <p:nvPr/>
        </p:nvSpPr>
        <p:spPr>
          <a:xfrm flipH="1">
            <a:off x="10593508" y="5532250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E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4098" name="Picture 2" descr="어떻게 와이파이 신호를 세게 할 수 있을까요? ㅣ 궁금할 땐, 아하!">
            <a:extLst>
              <a:ext uri="{FF2B5EF4-FFF2-40B4-BE49-F238E27FC236}">
                <a16:creationId xmlns:a16="http://schemas.microsoft.com/office/drawing/2014/main" id="{D9B22E87-EFE1-090D-F34D-D8F45CA1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330" y="2434684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14DDFA-9698-E296-F7C0-754FD4311567}"/>
              </a:ext>
            </a:extLst>
          </p:cNvPr>
          <p:cNvSpPr txBox="1"/>
          <p:nvPr/>
        </p:nvSpPr>
        <p:spPr>
          <a:xfrm>
            <a:off x="2397364" y="4221300"/>
            <a:ext cx="359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트래픽 조정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장비 변경</a:t>
            </a:r>
          </a:p>
        </p:txBody>
      </p:sp>
      <p:pic>
        <p:nvPicPr>
          <p:cNvPr id="4100" name="Picture 4" descr="4.1) 다차원 배열 - 중학 수학 코딩의 정석">
            <a:extLst>
              <a:ext uri="{FF2B5EF4-FFF2-40B4-BE49-F238E27FC236}">
                <a16:creationId xmlns:a16="http://schemas.microsoft.com/office/drawing/2014/main" id="{668BAAB1-C96D-0827-C5C4-D3CD452ED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75"/>
          <a:stretch/>
        </p:blipFill>
        <p:spPr bwMode="auto">
          <a:xfrm>
            <a:off x="5784530" y="2801975"/>
            <a:ext cx="4762500" cy="8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2D589-F544-A019-2293-136D6D554352}"/>
              </a:ext>
            </a:extLst>
          </p:cNvPr>
          <p:cNvSpPr txBox="1"/>
          <p:nvPr/>
        </p:nvSpPr>
        <p:spPr>
          <a:xfrm>
            <a:off x="6623511" y="4141211"/>
            <a:ext cx="359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배열에 마커 정보 저장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독립된 장소에 물체 이동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0116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26E64-1228-E35B-F872-F53BB4D04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26B5133-F252-444E-A56B-AFB603BDAAC1}"/>
              </a:ext>
            </a:extLst>
          </p:cNvPr>
          <p:cNvGrpSpPr/>
          <p:nvPr/>
        </p:nvGrpSpPr>
        <p:grpSpPr>
          <a:xfrm>
            <a:off x="114117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B84A8265-82AB-3CE1-F6A7-56510931FF81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8B2BCD14-58C7-1DE4-EF50-D6AAFA27B79D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B61735-735E-F38C-038D-E6A5E748C910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7B0C893-AD70-6F21-83CC-6B216A5B0CC9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7276D1E5-5C05-4158-3D6D-9C702549B112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1C3A232-2B43-9CA5-B824-7AF34288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30" y="1362536"/>
            <a:ext cx="8427567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9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3A614-2BF0-9C3D-2710-73E0CF14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C65B970-154E-9543-EE40-5434E9B58753}"/>
              </a:ext>
            </a:extLst>
          </p:cNvPr>
          <p:cNvGrpSpPr/>
          <p:nvPr/>
        </p:nvGrpSpPr>
        <p:grpSpPr>
          <a:xfrm>
            <a:off x="114117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27ECBE79-371A-0D8D-EB62-89BA99F9628C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86BDC008-0C5A-B6AB-AB7A-7A520FC69D9B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참조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637AEB-8B4F-D4B4-8161-8A0E99291B76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39CDD0E-7B99-552A-B1FF-CC9D39F73072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B3962B0B-43AD-F286-ED19-D50DA1F2A054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8300B5-1EE9-3DB2-978D-68ACD5322E67}"/>
              </a:ext>
            </a:extLst>
          </p:cNvPr>
          <p:cNvSpPr txBox="1"/>
          <p:nvPr/>
        </p:nvSpPr>
        <p:spPr>
          <a:xfrm>
            <a:off x="1344862" y="1362536"/>
            <a:ext cx="57708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http://github.com/shana624/project1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94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C856C-44BF-B9C5-0911-4567DCFB1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27759AD-489F-FE18-101C-7FEEF406435D}"/>
              </a:ext>
            </a:extLst>
          </p:cNvPr>
          <p:cNvGrpSpPr/>
          <p:nvPr/>
        </p:nvGrpSpPr>
        <p:grpSpPr>
          <a:xfrm>
            <a:off x="114117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6E69EE50-1262-4F34-0C37-F8305FD02C0C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A947D695-0B68-1AD1-F870-BEA331EB1958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목차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5D255B-7B15-77F5-A6FE-29A3AC5B90CA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2A7E8AD-C081-8B6D-24EB-38FD25CD6FE2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6D59E45F-928C-7A3B-2412-1372F8CCEACB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0370F764-E2DA-0582-2753-E612B3F4E854}"/>
              </a:ext>
            </a:extLst>
          </p:cNvPr>
          <p:cNvSpPr/>
          <p:nvPr/>
        </p:nvSpPr>
        <p:spPr>
          <a:xfrm>
            <a:off x="1661843" y="1362536"/>
            <a:ext cx="9199197" cy="683097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 </a:t>
            </a: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E3D8F3A-4C92-087A-0B3A-A245C1FC9CB5}"/>
              </a:ext>
            </a:extLst>
          </p:cNvPr>
          <p:cNvSpPr/>
          <p:nvPr/>
        </p:nvSpPr>
        <p:spPr>
          <a:xfrm flipH="1">
            <a:off x="10472508" y="1652110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" name="자유형: 도형 49">
            <a:extLst>
              <a:ext uri="{FF2B5EF4-FFF2-40B4-BE49-F238E27FC236}">
                <a16:creationId xmlns:a16="http://schemas.microsoft.com/office/drawing/2014/main" id="{70F52483-C916-E032-7AEC-5AA41DF3A2FF}"/>
              </a:ext>
            </a:extLst>
          </p:cNvPr>
          <p:cNvSpPr/>
          <p:nvPr/>
        </p:nvSpPr>
        <p:spPr>
          <a:xfrm>
            <a:off x="1661843" y="2356258"/>
            <a:ext cx="9199197" cy="683097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아키텍쳐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96C8BA72-2FAA-E27E-C7FF-7ECE8D879424}"/>
              </a:ext>
            </a:extLst>
          </p:cNvPr>
          <p:cNvSpPr/>
          <p:nvPr/>
        </p:nvSpPr>
        <p:spPr>
          <a:xfrm flipH="1">
            <a:off x="10472508" y="2649000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" name="자유형: 도형 49">
            <a:extLst>
              <a:ext uri="{FF2B5EF4-FFF2-40B4-BE49-F238E27FC236}">
                <a16:creationId xmlns:a16="http://schemas.microsoft.com/office/drawing/2014/main" id="{29F22B43-5873-2C02-677E-E7EFF26691D4}"/>
              </a:ext>
            </a:extLst>
          </p:cNvPr>
          <p:cNvSpPr/>
          <p:nvPr/>
        </p:nvSpPr>
        <p:spPr>
          <a:xfrm>
            <a:off x="1661843" y="3344368"/>
            <a:ext cx="9199197" cy="683097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과정</a:t>
            </a: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2460ADF8-E4A4-FD97-3835-43CF567DD5C3}"/>
              </a:ext>
            </a:extLst>
          </p:cNvPr>
          <p:cNvSpPr/>
          <p:nvPr/>
        </p:nvSpPr>
        <p:spPr>
          <a:xfrm flipH="1">
            <a:off x="10472005" y="3638933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0" name="자유형: 도형 49">
            <a:extLst>
              <a:ext uri="{FF2B5EF4-FFF2-40B4-BE49-F238E27FC236}">
                <a16:creationId xmlns:a16="http://schemas.microsoft.com/office/drawing/2014/main" id="{D5EDF94C-2537-FE2C-8358-B6970C8CE865}"/>
              </a:ext>
            </a:extLst>
          </p:cNvPr>
          <p:cNvSpPr/>
          <p:nvPr/>
        </p:nvSpPr>
        <p:spPr>
          <a:xfrm>
            <a:off x="1661340" y="4322030"/>
            <a:ext cx="9199197" cy="683097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시연 영상 및 결과 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0575913-7944-C8DA-CEC1-14F94E0337DE}"/>
              </a:ext>
            </a:extLst>
          </p:cNvPr>
          <p:cNvSpPr/>
          <p:nvPr/>
        </p:nvSpPr>
        <p:spPr>
          <a:xfrm flipH="1">
            <a:off x="10472005" y="4614772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4" name="자유형: 도형 49">
            <a:extLst>
              <a:ext uri="{FF2B5EF4-FFF2-40B4-BE49-F238E27FC236}">
                <a16:creationId xmlns:a16="http://schemas.microsoft.com/office/drawing/2014/main" id="{BD238D38-12FC-824C-D6CF-49258191499A}"/>
              </a:ext>
            </a:extLst>
          </p:cNvPr>
          <p:cNvSpPr/>
          <p:nvPr/>
        </p:nvSpPr>
        <p:spPr>
          <a:xfrm>
            <a:off x="1661340" y="5296046"/>
            <a:ext cx="9199197" cy="683097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77A4FAF-E6DF-7D9C-3955-1FAE95DCE95E}"/>
              </a:ext>
            </a:extLst>
          </p:cNvPr>
          <p:cNvSpPr/>
          <p:nvPr/>
        </p:nvSpPr>
        <p:spPr>
          <a:xfrm flipH="1">
            <a:off x="10472005" y="5588788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E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55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1A3894-F56C-8889-5E44-3567969F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12BEEB0-92DD-DDCF-04C5-F63C9809DCA5}"/>
              </a:ext>
            </a:extLst>
          </p:cNvPr>
          <p:cNvGrpSpPr/>
          <p:nvPr/>
        </p:nvGrpSpPr>
        <p:grpSpPr>
          <a:xfrm>
            <a:off x="112214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26A3E329-A5E8-998B-D30E-7F339381C372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7FFBCAF5-F45C-B925-4256-0820FFD5510E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개요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CE5063-17E2-90A7-FCEA-6F20B6AD1EC9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3BD67C7-DF53-C1E6-5EF8-735376F75CAE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2E36EB4F-9AAE-D5A7-9931-C61D1C7C18B5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977211AA-7361-CB2A-1B55-37371D299B43}"/>
              </a:ext>
            </a:extLst>
          </p:cNvPr>
          <p:cNvSpPr/>
          <p:nvPr/>
        </p:nvSpPr>
        <p:spPr>
          <a:xfrm>
            <a:off x="1209959" y="1341520"/>
            <a:ext cx="9772081" cy="4579262"/>
          </a:xfrm>
          <a:prstGeom prst="round2DiagRect">
            <a:avLst>
              <a:gd name="adj1" fmla="val 7792"/>
              <a:gd name="adj2" fmla="val 607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D13A5EF-A0D0-A363-C891-057AA43CFE1C}"/>
              </a:ext>
            </a:extLst>
          </p:cNvPr>
          <p:cNvSpPr/>
          <p:nvPr/>
        </p:nvSpPr>
        <p:spPr>
          <a:xfrm flipH="1">
            <a:off x="10593508" y="5532250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540A88-5153-96B1-DA60-B00961C5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22" y="2844774"/>
            <a:ext cx="3382361" cy="11684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5D3E28-F598-A293-A9FC-D5C6CC35DA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12" y="2296683"/>
            <a:ext cx="2071251" cy="2071251"/>
          </a:xfrm>
          <a:prstGeom prst="rect">
            <a:avLst/>
          </a:prstGeom>
        </p:spPr>
      </p:pic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E9B32DFB-A34A-2C2B-F1FC-3AFF7ACF9F8F}"/>
              </a:ext>
            </a:extLst>
          </p:cNvPr>
          <p:cNvSpPr/>
          <p:nvPr/>
        </p:nvSpPr>
        <p:spPr>
          <a:xfrm>
            <a:off x="5769548" y="2971800"/>
            <a:ext cx="914400" cy="914400"/>
          </a:xfrm>
          <a:prstGeom prst="mathPlus">
            <a:avLst/>
          </a:prstGeom>
          <a:solidFill>
            <a:srgbClr val="0E12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9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CAC1CE-41E9-E959-5914-15C8F8700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4E228C4-EF7A-0882-6149-A22A813CD033}"/>
              </a:ext>
            </a:extLst>
          </p:cNvPr>
          <p:cNvGrpSpPr/>
          <p:nvPr/>
        </p:nvGrpSpPr>
        <p:grpSpPr>
          <a:xfrm>
            <a:off x="122374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1474829F-F8A5-C973-71F7-28BEB6A23A91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D2B59004-450C-A083-3DC0-9A7E14CE92CD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시스템 </a:t>
              </a:r>
              <a:r>
                <a:rPr lang="ko-KR" altLang="en-US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아키텍쳐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720A33-9BA7-E0C8-FD86-0F6BCC833C54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4C5F799-9B65-1474-382B-5B0C43A42B64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30385E31-D21C-A4C6-838D-A5A99EA415DE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A243902E-B545-1AD6-36DA-F0B10CA8C978}"/>
              </a:ext>
            </a:extLst>
          </p:cNvPr>
          <p:cNvSpPr/>
          <p:nvPr/>
        </p:nvSpPr>
        <p:spPr>
          <a:xfrm>
            <a:off x="863600" y="1370446"/>
            <a:ext cx="10627359" cy="4774800"/>
          </a:xfrm>
          <a:prstGeom prst="round2DiagRect">
            <a:avLst>
              <a:gd name="adj1" fmla="val 7792"/>
              <a:gd name="adj2" fmla="val 607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95638B8-5F0E-6268-9CD0-E25459D34022}"/>
              </a:ext>
            </a:extLst>
          </p:cNvPr>
          <p:cNvSpPr/>
          <p:nvPr/>
        </p:nvSpPr>
        <p:spPr>
          <a:xfrm flipH="1">
            <a:off x="11102427" y="5745609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032C63E-105F-5FAD-99F4-3050178F6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02" y="2344230"/>
            <a:ext cx="16192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2736C0-01E8-96DD-93C9-8A31D7F0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19" y="2260806"/>
            <a:ext cx="2219458" cy="1976599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22F21C-0C0E-2DCF-B8B8-2B65A31EB67F}"/>
              </a:ext>
            </a:extLst>
          </p:cNvPr>
          <p:cNvSpPr txBox="1"/>
          <p:nvPr/>
        </p:nvSpPr>
        <p:spPr>
          <a:xfrm>
            <a:off x="1713098" y="4271302"/>
            <a:ext cx="185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turtlebot3 burger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9515B-E014-0FE1-F38A-99E97567AB2A}"/>
              </a:ext>
            </a:extLst>
          </p:cNvPr>
          <p:cNvSpPr txBox="1"/>
          <p:nvPr/>
        </p:nvSpPr>
        <p:spPr>
          <a:xfrm>
            <a:off x="4499223" y="4271301"/>
            <a:ext cx="185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AX-12+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6E44FF-C796-5637-9FC8-117AC4737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38" y="2560093"/>
            <a:ext cx="1774191" cy="1583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DC86EE-4C67-9E63-1022-4D7B3DDA5563}"/>
              </a:ext>
            </a:extLst>
          </p:cNvPr>
          <p:cNvSpPr txBox="1"/>
          <p:nvPr/>
        </p:nvSpPr>
        <p:spPr>
          <a:xfrm>
            <a:off x="6468021" y="4271300"/>
            <a:ext cx="185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Dynamixel</a:t>
            </a:r>
            <a:r>
              <a:rPr lang="en-US" altLang="ko-KR" sz="1400" dirty="0"/>
              <a:t> Shield</a:t>
            </a:r>
            <a:endParaRPr lang="ko-KR" altLang="en-US" sz="1400" dirty="0"/>
          </a:p>
        </p:txBody>
      </p:sp>
      <p:pic>
        <p:nvPicPr>
          <p:cNvPr id="1032" name="Picture 8" descr="디바이스마트,오픈소스/코딩교육 &gt; 아두이노 &gt; 아두이노 호환보드,SZH,아두이노 우노 R3 호환보드 [SZH-EK002],아두이노우노 호환보드! Arduino Uno (R3)의 기능을 그대로 재현한 고품질 호환보드,1.5m USB 케이블이 포함되어 있습니다. (※해외 수입 상품으로 재고 소진 시 5일 이상 소요 될 수 있습니다.)">
            <a:extLst>
              <a:ext uri="{FF2B5EF4-FFF2-40B4-BE49-F238E27FC236}">
                <a16:creationId xmlns:a16="http://schemas.microsoft.com/office/drawing/2014/main" id="{C85B6124-DEC7-3571-82A5-CF6DB4053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974" y="2508204"/>
            <a:ext cx="1859479" cy="185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815D47-EAEA-4118-098E-56F890782659}"/>
              </a:ext>
            </a:extLst>
          </p:cNvPr>
          <p:cNvSpPr txBox="1"/>
          <p:nvPr/>
        </p:nvSpPr>
        <p:spPr>
          <a:xfrm>
            <a:off x="9100033" y="4212640"/>
            <a:ext cx="185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Arduino UNO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4718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19046-03DD-D8F2-B2EF-2FC3A82FE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BE40263-5BF8-EF05-150C-FEABCE1CFAB9}"/>
              </a:ext>
            </a:extLst>
          </p:cNvPr>
          <p:cNvGrpSpPr/>
          <p:nvPr/>
        </p:nvGrpSpPr>
        <p:grpSpPr>
          <a:xfrm>
            <a:off x="112214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44A7FD88-2C56-AD6A-B9A7-D3CF4493AE03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21C47E10-8318-96F7-D069-840E8E9B13B7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시스템 </a:t>
              </a:r>
              <a:r>
                <a:rPr lang="ko-KR" altLang="en-US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아키텍쳐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CE1137-45CB-B762-CC29-EF954258638E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B5F9826-A45C-060F-F0F7-A0A04DC67658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2A6998B6-0660-9DED-48D0-EAC5755582BB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C823534F-033A-3317-0073-85E42B30F0C2}"/>
              </a:ext>
            </a:extLst>
          </p:cNvPr>
          <p:cNvSpPr/>
          <p:nvPr/>
        </p:nvSpPr>
        <p:spPr>
          <a:xfrm>
            <a:off x="1209959" y="1341520"/>
            <a:ext cx="9772081" cy="4579262"/>
          </a:xfrm>
          <a:prstGeom prst="round2DiagRect">
            <a:avLst>
              <a:gd name="adj1" fmla="val 7792"/>
              <a:gd name="adj2" fmla="val 607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C51B68DA-3C0E-297C-5932-7AD3065842FE}"/>
              </a:ext>
            </a:extLst>
          </p:cNvPr>
          <p:cNvSpPr/>
          <p:nvPr/>
        </p:nvSpPr>
        <p:spPr>
          <a:xfrm flipH="1">
            <a:off x="10593508" y="5532250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DAC566-3284-5F0A-C0BA-F40A5F8C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77" y="2899221"/>
            <a:ext cx="2175428" cy="661385"/>
          </a:xfrm>
          <a:prstGeom prst="rect">
            <a:avLst/>
          </a:prstGeom>
        </p:spPr>
      </p:pic>
      <p:pic>
        <p:nvPicPr>
          <p:cNvPr id="2050" name="Picture 2" descr="rviz logo">
            <a:extLst>
              <a:ext uri="{FF2B5EF4-FFF2-40B4-BE49-F238E27FC236}">
                <a16:creationId xmlns:a16="http://schemas.microsoft.com/office/drawing/2014/main" id="{0C7C84EE-E5BF-B64C-3079-285BBBAD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79" y="2610022"/>
            <a:ext cx="1877057" cy="122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 studio에서 opencv 세팅하는 방법 - gaussian37">
            <a:extLst>
              <a:ext uri="{FF2B5EF4-FFF2-40B4-BE49-F238E27FC236}">
                <a16:creationId xmlns:a16="http://schemas.microsoft.com/office/drawing/2014/main" id="{43352314-5393-767F-9223-B510F4778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9" t="24814" r="26667" b="21959"/>
          <a:stretch/>
        </p:blipFill>
        <p:spPr bwMode="auto">
          <a:xfrm>
            <a:off x="7282939" y="2661919"/>
            <a:ext cx="3332981" cy="11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8D0F3A-D8D5-8BE2-D87F-A0CA26129621}"/>
              </a:ext>
            </a:extLst>
          </p:cNvPr>
          <p:cNvSpPr txBox="1"/>
          <p:nvPr/>
        </p:nvSpPr>
        <p:spPr>
          <a:xfrm>
            <a:off x="1762462" y="4049382"/>
            <a:ext cx="187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로봇 오퍼레이션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AE106-F3D8-305D-2B9E-768852FE8B13}"/>
              </a:ext>
            </a:extLst>
          </p:cNvPr>
          <p:cNvSpPr txBox="1"/>
          <p:nvPr/>
        </p:nvSpPr>
        <p:spPr>
          <a:xfrm>
            <a:off x="4853379" y="4049382"/>
            <a:ext cx="187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로봇 네비게이션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F252B-2B78-F1EE-5DB2-BA5ACF0837AE}"/>
              </a:ext>
            </a:extLst>
          </p:cNvPr>
          <p:cNvSpPr txBox="1"/>
          <p:nvPr/>
        </p:nvSpPr>
        <p:spPr>
          <a:xfrm>
            <a:off x="8598685" y="3981518"/>
            <a:ext cx="187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 인식</a:t>
            </a:r>
          </a:p>
        </p:txBody>
      </p:sp>
    </p:spTree>
    <p:extLst>
      <p:ext uri="{BB962C8B-B14F-4D97-AF65-F5344CB8AC3E}">
        <p14:creationId xmlns:p14="http://schemas.microsoft.com/office/powerpoint/2010/main" val="240188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DC9A0-C4C9-DEE8-25AE-340C2865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5C01893-1228-526B-91BE-AD2E42EA31A2}"/>
              </a:ext>
            </a:extLst>
          </p:cNvPr>
          <p:cNvGrpSpPr/>
          <p:nvPr/>
        </p:nvGrpSpPr>
        <p:grpSpPr>
          <a:xfrm>
            <a:off x="122374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3B4B1370-6129-E354-B2D3-4F5EB9AA6E15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6C27C448-93B6-A738-4E0B-153BD0166E44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과정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D274C5-55D5-04F1-339D-29A5F588A97D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B0AAA5-5E94-90E6-63D9-95AFB864E700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B22A5B86-E558-C981-A7FB-B8B98DB67BF4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6C063684-96D7-8C41-7CD7-9BD3A8A76E64}"/>
              </a:ext>
            </a:extLst>
          </p:cNvPr>
          <p:cNvSpPr/>
          <p:nvPr/>
        </p:nvSpPr>
        <p:spPr>
          <a:xfrm>
            <a:off x="1209959" y="1341520"/>
            <a:ext cx="9772081" cy="4579262"/>
          </a:xfrm>
          <a:prstGeom prst="round2DiagRect">
            <a:avLst>
              <a:gd name="adj1" fmla="val 7792"/>
              <a:gd name="adj2" fmla="val 607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57B9A53-72B0-F4F3-EA91-EAA5E941B1CF}"/>
              </a:ext>
            </a:extLst>
          </p:cNvPr>
          <p:cNvSpPr/>
          <p:nvPr/>
        </p:nvSpPr>
        <p:spPr>
          <a:xfrm flipH="1">
            <a:off x="10593508" y="5532250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D4CEAF-827F-B05D-CDED-3359D84ED3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25" y="1756591"/>
            <a:ext cx="3827592" cy="2870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955423-5A24-A86B-67BD-59D28C278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82" y="1756591"/>
            <a:ext cx="3827593" cy="2870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DD0258-B85E-566B-ED6C-0B3BFBE100E7}"/>
              </a:ext>
            </a:extLst>
          </p:cNvPr>
          <p:cNvSpPr txBox="1"/>
          <p:nvPr/>
        </p:nvSpPr>
        <p:spPr>
          <a:xfrm>
            <a:off x="3088761" y="4854735"/>
            <a:ext cx="103632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등각면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BA8F2-9802-8AE4-5029-1EEE48CAF5B3}"/>
              </a:ext>
            </a:extLst>
          </p:cNvPr>
          <p:cNvSpPr txBox="1"/>
          <p:nvPr/>
        </p:nvSpPr>
        <p:spPr>
          <a:xfrm>
            <a:off x="8393530" y="4854735"/>
            <a:ext cx="103632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측면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38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11EBE-A79D-EA81-4D40-18E126514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391BB6C-2D04-F9CF-C29F-8166162F2981}"/>
              </a:ext>
            </a:extLst>
          </p:cNvPr>
          <p:cNvGrpSpPr/>
          <p:nvPr/>
        </p:nvGrpSpPr>
        <p:grpSpPr>
          <a:xfrm>
            <a:off x="112214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039A6172-E096-D2AC-CE08-53682A2CBF34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9A49F528-3A77-91FD-2195-8893076CA7D3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과정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24EC3B-C091-8C82-3BC3-4A028FE02E51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7C1B4A4-4254-C6C4-6977-A4A234BF681B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F50D6BE9-A618-1ABA-2738-0AA6466F7072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98CAF3B5-0908-84BD-2259-E07342B54CC3}"/>
              </a:ext>
            </a:extLst>
          </p:cNvPr>
          <p:cNvSpPr/>
          <p:nvPr/>
        </p:nvSpPr>
        <p:spPr>
          <a:xfrm>
            <a:off x="1209959" y="1341519"/>
            <a:ext cx="9772081" cy="4735801"/>
          </a:xfrm>
          <a:prstGeom prst="round2DiagRect">
            <a:avLst>
              <a:gd name="adj1" fmla="val 7792"/>
              <a:gd name="adj2" fmla="val 607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CC384E1-8C64-E2A3-4760-2C0E3A343D8C}"/>
              </a:ext>
            </a:extLst>
          </p:cNvPr>
          <p:cNvSpPr/>
          <p:nvPr/>
        </p:nvSpPr>
        <p:spPr>
          <a:xfrm flipH="1">
            <a:off x="10593508" y="5688788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0081BA-57A8-B07B-55B5-B479B9B66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t="6920" r="13278" b="6160"/>
          <a:stretch/>
        </p:blipFill>
        <p:spPr>
          <a:xfrm>
            <a:off x="3179231" y="1362536"/>
            <a:ext cx="5514306" cy="46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0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AD2DFD-D08A-26F0-E7D3-DD06787BE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3827B1C-DC40-9DA6-1F24-FC5B4C3907BC}"/>
              </a:ext>
            </a:extLst>
          </p:cNvPr>
          <p:cNvGrpSpPr/>
          <p:nvPr/>
        </p:nvGrpSpPr>
        <p:grpSpPr>
          <a:xfrm>
            <a:off x="112214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2C356300-E39F-F4C8-26A1-8777F64F3A67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70071CE0-6BAB-85A1-85AE-50C4396BCD77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시연 및 결과 분석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9FDE55-4A91-115C-B163-4DAD903961FC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9B4BA48-C495-856E-C6C0-EB5574DD3996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38406F4B-4AAC-B8BD-D49D-A0061145CEA7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CC5B2857-EE68-B618-9B60-A2076F1C0215}"/>
              </a:ext>
            </a:extLst>
          </p:cNvPr>
          <p:cNvSpPr/>
          <p:nvPr/>
        </p:nvSpPr>
        <p:spPr>
          <a:xfrm>
            <a:off x="1209959" y="1341520"/>
            <a:ext cx="9772081" cy="4579262"/>
          </a:xfrm>
          <a:prstGeom prst="round2DiagRect">
            <a:avLst>
              <a:gd name="adj1" fmla="val 7792"/>
              <a:gd name="adj2" fmla="val 607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2601C5C-C009-DB91-5181-09B8B06E13E8}"/>
              </a:ext>
            </a:extLst>
          </p:cNvPr>
          <p:cNvSpPr/>
          <p:nvPr/>
        </p:nvSpPr>
        <p:spPr>
          <a:xfrm flipH="1">
            <a:off x="10593508" y="5532250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E5021D-E348-D84F-545D-CB95A5CA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28" y="2551867"/>
            <a:ext cx="1303841" cy="1754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F02D3D-A82A-62B6-0784-A2CA325E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39" y="2220926"/>
            <a:ext cx="3222286" cy="2416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626603-E5F2-C676-BEC7-DF419D5FEDA6}"/>
              </a:ext>
            </a:extLst>
          </p:cNvPr>
          <p:cNvSpPr txBox="1"/>
          <p:nvPr/>
        </p:nvSpPr>
        <p:spPr>
          <a:xfrm>
            <a:off x="3159462" y="4843127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환경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2679013-BD37-5B1C-19F8-D506CF1E4BB9}"/>
              </a:ext>
            </a:extLst>
          </p:cNvPr>
          <p:cNvSpPr/>
          <p:nvPr/>
        </p:nvSpPr>
        <p:spPr>
          <a:xfrm>
            <a:off x="6214894" y="3186680"/>
            <a:ext cx="484632" cy="484632"/>
          </a:xfrm>
          <a:prstGeom prst="chevron">
            <a:avLst/>
          </a:prstGeom>
          <a:solidFill>
            <a:srgbClr val="0E12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6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3DAC0-9B3D-21CB-A604-2B42B963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CF8E8E-E8C4-4DA5-A709-3336ED35364E}"/>
              </a:ext>
            </a:extLst>
          </p:cNvPr>
          <p:cNvGrpSpPr/>
          <p:nvPr/>
        </p:nvGrpSpPr>
        <p:grpSpPr>
          <a:xfrm>
            <a:off x="112214" y="281667"/>
            <a:ext cx="11845652" cy="6576333"/>
            <a:chOff x="114117" y="281667"/>
            <a:chExt cx="11845652" cy="6576333"/>
          </a:xfrm>
        </p:grpSpPr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3632D18D-C7AA-4EB1-2DD0-71F9F4298464}"/>
                </a:ext>
              </a:extLst>
            </p:cNvPr>
            <p:cNvSpPr/>
            <p:nvPr/>
          </p:nvSpPr>
          <p:spPr>
            <a:xfrm rot="18900000">
              <a:off x="114117" y="641696"/>
              <a:ext cx="1318277" cy="2984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74A5071D-BDEC-4EDB-C110-A057FA45CFA7}"/>
                </a:ext>
              </a:extLst>
            </p:cNvPr>
            <p:cNvSpPr/>
            <p:nvPr/>
          </p:nvSpPr>
          <p:spPr>
            <a:xfrm flipH="1">
              <a:off x="263977" y="281667"/>
              <a:ext cx="11695792" cy="6576333"/>
            </a:xfrm>
            <a:prstGeom prst="snipRoundRect">
              <a:avLst>
                <a:gd name="adj1" fmla="val 3077"/>
                <a:gd name="adj2" fmla="val 13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latinLnBrk="0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시연 및 결과 분석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5B0ECD-4363-1BD0-3634-25F442E68F97}"/>
              </a:ext>
            </a:extLst>
          </p:cNvPr>
          <p:cNvGrpSpPr/>
          <p:nvPr/>
        </p:nvGrpSpPr>
        <p:grpSpPr>
          <a:xfrm>
            <a:off x="-108423" y="261059"/>
            <a:ext cx="1857092" cy="1219426"/>
            <a:chOff x="-108423" y="261059"/>
            <a:chExt cx="1857092" cy="12194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5238C8E-0505-3B3A-D4C7-80D7C4A9344B}"/>
                </a:ext>
              </a:extLst>
            </p:cNvPr>
            <p:cNvSpPr/>
            <p:nvPr/>
          </p:nvSpPr>
          <p:spPr>
            <a:xfrm rot="18900000">
              <a:off x="-108423" y="261059"/>
              <a:ext cx="1857092" cy="1219426"/>
            </a:xfrm>
            <a:prstGeom prst="ellipse">
              <a:avLst/>
            </a:prstGeom>
            <a:solidFill>
              <a:schemeClr val="tx1">
                <a:alpha val="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F627F7E8-423D-7B77-C926-CA0B2E9B4DFE}"/>
                </a:ext>
              </a:extLst>
            </p:cNvPr>
            <p:cNvSpPr/>
            <p:nvPr/>
          </p:nvSpPr>
          <p:spPr>
            <a:xfrm flipH="1">
              <a:off x="289526" y="281666"/>
              <a:ext cx="781482" cy="781482"/>
            </a:xfrm>
            <a:custGeom>
              <a:avLst/>
              <a:gdLst>
                <a:gd name="connsiteX0" fmla="*/ 29081 w 1328739"/>
                <a:gd name="connsiteY0" fmla="*/ 29081 h 1328739"/>
                <a:gd name="connsiteX1" fmla="*/ 56701 w 1328739"/>
                <a:gd name="connsiteY1" fmla="*/ 70046 h 1328739"/>
                <a:gd name="connsiteX2" fmla="*/ 71090 w 1328739"/>
                <a:gd name="connsiteY2" fmla="*/ 141322 h 1328739"/>
                <a:gd name="connsiteX3" fmla="*/ 71090 w 1328739"/>
                <a:gd name="connsiteY3" fmla="*/ 858185 h 1328739"/>
                <a:gd name="connsiteX4" fmla="*/ 66771 w 1328739"/>
                <a:gd name="connsiteY4" fmla="*/ 879578 h 1328739"/>
                <a:gd name="connsiteX5" fmla="*/ 66771 w 1328739"/>
                <a:gd name="connsiteY5" fmla="*/ 1173855 h 1328739"/>
                <a:gd name="connsiteX6" fmla="*/ 180379 w 1328739"/>
                <a:gd name="connsiteY6" fmla="*/ 1287463 h 1328739"/>
                <a:gd name="connsiteX7" fmla="*/ 444312 w 1328739"/>
                <a:gd name="connsiteY7" fmla="*/ 1287463 h 1328739"/>
                <a:gd name="connsiteX8" fmla="*/ 466042 w 1328739"/>
                <a:gd name="connsiteY8" fmla="*/ 1283076 h 1328739"/>
                <a:gd name="connsiteX9" fmla="*/ 1211078 w 1328739"/>
                <a:gd name="connsiteY9" fmla="*/ 1283076 h 1328739"/>
                <a:gd name="connsiteX10" fmla="*/ 1282354 w 1328739"/>
                <a:gd name="connsiteY10" fmla="*/ 1297466 h 1328739"/>
                <a:gd name="connsiteX11" fmla="*/ 1328739 w 1328739"/>
                <a:gd name="connsiteY11" fmla="*/ 1328739 h 1328739"/>
                <a:gd name="connsiteX12" fmla="*/ 0 w 1328739"/>
                <a:gd name="connsiteY12" fmla="*/ 0 h 1328739"/>
                <a:gd name="connsiteX13" fmla="*/ 0 w 1328739"/>
                <a:gd name="connsiteY13" fmla="*/ 71 h 1328739"/>
                <a:gd name="connsiteX14" fmla="*/ 217 w 1328739"/>
                <a:gd name="connsiteY14" fmla="*/ 217 h 13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8739" h="1328739">
                  <a:moveTo>
                    <a:pt x="29081" y="29081"/>
                  </a:moveTo>
                  <a:lnTo>
                    <a:pt x="56701" y="70046"/>
                  </a:lnTo>
                  <a:cubicBezTo>
                    <a:pt x="65966" y="91953"/>
                    <a:pt x="71090" y="116039"/>
                    <a:pt x="71090" y="141322"/>
                  </a:cubicBezTo>
                  <a:lnTo>
                    <a:pt x="71090" y="858185"/>
                  </a:lnTo>
                  <a:lnTo>
                    <a:pt x="66771" y="879578"/>
                  </a:lnTo>
                  <a:lnTo>
                    <a:pt x="66771" y="1173855"/>
                  </a:lnTo>
                  <a:cubicBezTo>
                    <a:pt x="66771" y="1236599"/>
                    <a:pt x="117635" y="1287463"/>
                    <a:pt x="180379" y="1287463"/>
                  </a:cubicBezTo>
                  <a:lnTo>
                    <a:pt x="444312" y="1287463"/>
                  </a:lnTo>
                  <a:lnTo>
                    <a:pt x="466042" y="1283076"/>
                  </a:lnTo>
                  <a:lnTo>
                    <a:pt x="1211078" y="1283076"/>
                  </a:lnTo>
                  <a:cubicBezTo>
                    <a:pt x="1236360" y="1283076"/>
                    <a:pt x="1260446" y="1288200"/>
                    <a:pt x="1282354" y="1297466"/>
                  </a:cubicBezTo>
                  <a:lnTo>
                    <a:pt x="1328739" y="1328739"/>
                  </a:lnTo>
                  <a:close/>
                  <a:moveTo>
                    <a:pt x="0" y="0"/>
                  </a:moveTo>
                  <a:lnTo>
                    <a:pt x="0" y="71"/>
                  </a:lnTo>
                  <a:lnTo>
                    <a:pt x="217" y="2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100000"/>
                    <a:satMod val="115000"/>
                  </a:schemeClr>
                </a:gs>
                <a:gs pos="70000">
                  <a:schemeClr val="bg1"/>
                </a:gs>
                <a:gs pos="16000">
                  <a:schemeClr val="bg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dist="25400" dir="2700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자유형: 도형 49">
            <a:extLst>
              <a:ext uri="{FF2B5EF4-FFF2-40B4-BE49-F238E27FC236}">
                <a16:creationId xmlns:a16="http://schemas.microsoft.com/office/drawing/2014/main" id="{4D9AF9F1-EBE0-73C7-2E3D-00C57615B69F}"/>
              </a:ext>
            </a:extLst>
          </p:cNvPr>
          <p:cNvSpPr/>
          <p:nvPr/>
        </p:nvSpPr>
        <p:spPr>
          <a:xfrm>
            <a:off x="1209959" y="1341520"/>
            <a:ext cx="9772081" cy="4579262"/>
          </a:xfrm>
          <a:prstGeom prst="round2DiagRect">
            <a:avLst>
              <a:gd name="adj1" fmla="val 7792"/>
              <a:gd name="adj2" fmla="val 6070"/>
            </a:avLst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5E5217E-FC19-464B-342B-727E5E3822F6}"/>
              </a:ext>
            </a:extLst>
          </p:cNvPr>
          <p:cNvSpPr/>
          <p:nvPr/>
        </p:nvSpPr>
        <p:spPr>
          <a:xfrm flipH="1">
            <a:off x="10593508" y="5532250"/>
            <a:ext cx="388532" cy="38853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6C6ED7-E584-B1A2-55BD-BE6E5C7A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7347" r="61925" b="60988"/>
          <a:stretch/>
        </p:blipFill>
        <p:spPr>
          <a:xfrm>
            <a:off x="3604145" y="1316643"/>
            <a:ext cx="2175428" cy="17072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2464B0-0AD2-E59A-7754-A73334E38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86" y="1725266"/>
            <a:ext cx="2077759" cy="11687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B3CE79-29D2-40CB-5B73-C1ADB9577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86" y="3823023"/>
            <a:ext cx="2083075" cy="11687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336CBD-3D56-B52D-562D-F44AD598F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6" t="6549" r="35794" b="57223"/>
          <a:stretch/>
        </p:blipFill>
        <p:spPr>
          <a:xfrm>
            <a:off x="3604145" y="3455460"/>
            <a:ext cx="2175428" cy="19532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D5378CA-4220-A2C3-326D-62E397345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74" y="3698238"/>
            <a:ext cx="2077759" cy="11687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12DDA5-3FE5-4594-69C9-3E24F9B2A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2" t="30776" r="10578" b="37559"/>
          <a:stretch/>
        </p:blipFill>
        <p:spPr>
          <a:xfrm>
            <a:off x="8721072" y="3429000"/>
            <a:ext cx="2175428" cy="17072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BC4295-6095-DBEA-51D2-B9CD70EAA4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55" y="1725266"/>
            <a:ext cx="2076678" cy="11687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526F0B7-9392-A000-96DB-7C1BEECEE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7" t="52405" r="37433" b="15930"/>
          <a:stretch/>
        </p:blipFill>
        <p:spPr>
          <a:xfrm>
            <a:off x="8721072" y="1396416"/>
            <a:ext cx="2175428" cy="1707215"/>
          </a:xfrm>
          <a:prstGeom prst="rect">
            <a:avLst/>
          </a:prstGeom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77FDEBD3-F882-F52A-EC95-9223743907D0}"/>
              </a:ext>
            </a:extLst>
          </p:cNvPr>
          <p:cNvSpPr/>
          <p:nvPr/>
        </p:nvSpPr>
        <p:spPr>
          <a:xfrm>
            <a:off x="3491345" y="3103631"/>
            <a:ext cx="230910" cy="3518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D2AE2FE7-1014-6FC2-F1EA-382FE0778AB3}"/>
              </a:ext>
            </a:extLst>
          </p:cNvPr>
          <p:cNvSpPr/>
          <p:nvPr/>
        </p:nvSpPr>
        <p:spPr>
          <a:xfrm>
            <a:off x="8544376" y="3077171"/>
            <a:ext cx="230910" cy="3518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8BAE3A9D-9A8D-6D53-67C8-1CB99027D5B4}"/>
              </a:ext>
            </a:extLst>
          </p:cNvPr>
          <p:cNvSpPr/>
          <p:nvPr/>
        </p:nvSpPr>
        <p:spPr>
          <a:xfrm rot="13432738">
            <a:off x="5980544" y="3127851"/>
            <a:ext cx="230910" cy="3518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757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141</Words>
  <Application>Microsoft Office PowerPoint</Application>
  <PresentationFormat>와이드스크린</PresentationFormat>
  <Paragraphs>56</Paragraphs>
  <Slides>13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user</cp:lastModifiedBy>
  <cp:revision>25</cp:revision>
  <dcterms:created xsi:type="dcterms:W3CDTF">2024-11-11T00:08:11Z</dcterms:created>
  <dcterms:modified xsi:type="dcterms:W3CDTF">2025-04-10T01:21:44Z</dcterms:modified>
</cp:coreProperties>
</file>